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Lato" panose="020B0604020202020204" charset="-18"/>
      <p:regular r:id="rId19"/>
      <p:bold r:id="rId20"/>
      <p:italic r:id="rId21"/>
      <p:boldItalic r:id="rId22"/>
    </p:embeddedFont>
    <p:embeddedFont>
      <p:font typeface="Montserrat" panose="020B0604020202020204" charset="-18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77aa2a6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77aa2a67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nem engedi a csempe a jobb és a bal oldali mozgást ha ütközéskor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player.rect.bottom = sprite.rect.top platformon áll, ne legyen több ütközés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elif ág beveri a fejét, majd visszaérkezik a földre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77aa2a67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77aa2a67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6724615f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6724615f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75e7f89c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75e7f89c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world shift: 0 alapvetően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78c92df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78c92dfe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world shift: 0 alapvetően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6724615f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6724615f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6724615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6724615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75e7f89c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75e7f89c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888522e3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888522e3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888522e3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888522e3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8a6a4ba4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8a6a4ba4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8a6a4ba4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8a6a4ba4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6e96e1e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6e96e1eb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“P” jelöli a karaktert a pályán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tile_type alatti legyártja a karaktert!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6e96e1eb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6e96e1eb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Pygame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684875" y="23187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6-dik fejezet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-44350" y="-96075"/>
            <a:ext cx="25239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Player class</a:t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211050" y="867675"/>
            <a:ext cx="450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player classban a játékos mozgását, gravitációt és az ütközéseket hozzuk létre.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l="1579" r="-1579"/>
          <a:stretch/>
        </p:blipFill>
        <p:spPr>
          <a:xfrm>
            <a:off x="285300" y="1730125"/>
            <a:ext cx="4961996" cy="27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021" y="148525"/>
            <a:ext cx="16478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7846" y="1545100"/>
            <a:ext cx="3133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696" y="3573925"/>
            <a:ext cx="33528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29799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Ütközések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5" y="2190875"/>
            <a:ext cx="4352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25" y="1528150"/>
            <a:ext cx="4333876" cy="261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74225" y="1752975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Vízszintes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4704625" y="1143250"/>
            <a:ext cx="336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Függőleges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5958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Összegzés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300" y="1182900"/>
            <a:ext cx="6497274" cy="36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1052550" y="305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 b="1"/>
              <a:t>Pálya mozgatása</a:t>
            </a:r>
            <a:endParaRPr sz="3000" b="1"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00" y="1161950"/>
            <a:ext cx="62752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2257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Level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0" y="1211975"/>
            <a:ext cx="42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50" y="2294475"/>
            <a:ext cx="4846874" cy="26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75" y="674575"/>
            <a:ext cx="4018025" cy="189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350" y="627800"/>
            <a:ext cx="443865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2257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Tile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0" y="1211975"/>
            <a:ext cx="42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175" y="196750"/>
            <a:ext cx="4729650" cy="22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88" y="2398913"/>
            <a:ext cx="456247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Végeredmény</a:t>
            </a:r>
            <a:endParaRPr sz="3000"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50" y="1226450"/>
            <a:ext cx="62752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E10277-9F4E-4BDD-AB7E-03A2D1E2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1. Pálya létrehozása</a:t>
            </a:r>
            <a:br>
              <a:rPr lang="hu-HU" dirty="0"/>
            </a:br>
            <a:br>
              <a:rPr lang="hu-HU" dirty="0"/>
            </a:br>
            <a:r>
              <a:rPr lang="hu-HU" dirty="0"/>
              <a:t>2. Játékos a pályán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3. Játékablak mozgatása</a:t>
            </a:r>
          </a:p>
        </p:txBody>
      </p:sp>
    </p:spTree>
    <p:extLst>
      <p:ext uri="{BB962C8B-B14F-4D97-AF65-F5344CB8AC3E}">
        <p14:creationId xmlns:p14="http://schemas.microsoft.com/office/powerpoint/2010/main" val="4660735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262200" y="271975"/>
            <a:ext cx="45870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 b="1"/>
              <a:t>Pálya létrehozása</a:t>
            </a:r>
            <a:endParaRPr sz="3000" b="1"/>
          </a:p>
        </p:txBody>
      </p:sp>
      <p:sp>
        <p:nvSpPr>
          <p:cNvPr id="141" name="Google Shape;141;p14"/>
          <p:cNvSpPr txBox="1"/>
          <p:nvPr/>
        </p:nvSpPr>
        <p:spPr>
          <a:xfrm>
            <a:off x="262200" y="1658950"/>
            <a:ext cx="42015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játékunkhoz kéne egy egyszerű és gyors mód a pálya létrehozásához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675" y="2253851"/>
            <a:ext cx="4941825" cy="27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Inicializálás és settings</a:t>
            </a:r>
            <a:endParaRPr sz="30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50" y="1114100"/>
            <a:ext cx="3819525" cy="11049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950" y="2219000"/>
            <a:ext cx="1952625" cy="78105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25" y="3000050"/>
            <a:ext cx="5095875" cy="1257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700" y="4257350"/>
            <a:ext cx="4886325" cy="428625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52" name="Google Shape;15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3925" y="854700"/>
            <a:ext cx="3020175" cy="289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Tile osztály </a:t>
            </a:r>
            <a:endParaRPr sz="30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75" y="1379975"/>
            <a:ext cx="45148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" y="2915125"/>
            <a:ext cx="72294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Level osztály </a:t>
            </a:r>
            <a:endParaRPr sz="3000"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50" y="1259325"/>
            <a:ext cx="43338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150" y="1467225"/>
            <a:ext cx="3550400" cy="238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3752850"/>
            <a:ext cx="4400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Végeredmény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00" y="1120300"/>
            <a:ext cx="62752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879425" y="33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/>
              <a:t>Játékos a pályán</a:t>
            </a:r>
            <a:endParaRPr b="1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00" y="1133000"/>
            <a:ext cx="6370824" cy="358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0" y="170075"/>
            <a:ext cx="2257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Level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25" y="374000"/>
            <a:ext cx="42291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0" y="1211975"/>
            <a:ext cx="42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725" y="2826175"/>
            <a:ext cx="2567712" cy="21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141</Words>
  <Application>Microsoft Office PowerPoint</Application>
  <PresentationFormat>Diavetítés a képernyőre (16:9 oldalarány)</PresentationFormat>
  <Paragraphs>28</Paragraphs>
  <Slides>16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0" baseType="lpstr">
      <vt:lpstr>Montserrat</vt:lpstr>
      <vt:lpstr>Lato</vt:lpstr>
      <vt:lpstr>Arial</vt:lpstr>
      <vt:lpstr>Focus</vt:lpstr>
      <vt:lpstr>Pygame</vt:lpstr>
      <vt:lpstr>1. Pálya létrehozása  2. Játékos a pályán  3. Játékablak mozgatása</vt:lpstr>
      <vt:lpstr>Pálya létrehozása</vt:lpstr>
      <vt:lpstr>Inicializálás és settings</vt:lpstr>
      <vt:lpstr>Tile osztály </vt:lpstr>
      <vt:lpstr>Level osztály </vt:lpstr>
      <vt:lpstr>Végeredmény</vt:lpstr>
      <vt:lpstr>Játékos a pályán</vt:lpstr>
      <vt:lpstr>Level class </vt:lpstr>
      <vt:lpstr>Player class</vt:lpstr>
      <vt:lpstr>Ütközések</vt:lpstr>
      <vt:lpstr>Összegzés</vt:lpstr>
      <vt:lpstr>Pálya mozgatása</vt:lpstr>
      <vt:lpstr>Level class </vt:lpstr>
      <vt:lpstr>Tile class </vt:lpstr>
      <vt:lpstr>Végeredmény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</dc:title>
  <cp:lastModifiedBy>Simon Ádám Gyula</cp:lastModifiedBy>
  <cp:revision>4</cp:revision>
  <dcterms:modified xsi:type="dcterms:W3CDTF">2024-02-09T07:55:46Z</dcterms:modified>
</cp:coreProperties>
</file>